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660" y="12"/>
      </p:cViewPr>
      <p:guideLst>
        <p:guide orient="horz" pos="2183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B480E-69AD-4BE9-8631-07E03E7CB55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3C24-7B07-4962-9AE3-EED310066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685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B480E-69AD-4BE9-8631-07E03E7CB55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3C24-7B07-4962-9AE3-EED310066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089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B480E-69AD-4BE9-8631-07E03E7CB55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3C24-7B07-4962-9AE3-EED310066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5492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B480E-69AD-4BE9-8631-07E03E7CB55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3C24-7B07-4962-9AE3-EED310066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0393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B480E-69AD-4BE9-8631-07E03E7CB55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3C24-7B07-4962-9AE3-EED310066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5539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B480E-69AD-4BE9-8631-07E03E7CB55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3C24-7B07-4962-9AE3-EED310066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2858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B480E-69AD-4BE9-8631-07E03E7CB55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3C24-7B07-4962-9AE3-EED310066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654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B480E-69AD-4BE9-8631-07E03E7CB55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3C24-7B07-4962-9AE3-EED310066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032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B480E-69AD-4BE9-8631-07E03E7CB55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3C24-7B07-4962-9AE3-EED310066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4748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B480E-69AD-4BE9-8631-07E03E7CB55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3C24-7B07-4962-9AE3-EED310066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940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B480E-69AD-4BE9-8631-07E03E7CB55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3C24-7B07-4962-9AE3-EED310066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998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7B480E-69AD-4BE9-8631-07E03E7CB55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93C24-7B07-4962-9AE3-EED3100669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7611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26" Type="http://schemas.openxmlformats.org/officeDocument/2006/relationships/image" Target="../media/image25.jpeg"/><Relationship Id="rId3" Type="http://schemas.openxmlformats.org/officeDocument/2006/relationships/image" Target="../media/image2.jpeg"/><Relationship Id="rId21" Type="http://schemas.openxmlformats.org/officeDocument/2006/relationships/image" Target="../media/image20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5" Type="http://schemas.openxmlformats.org/officeDocument/2006/relationships/image" Target="../media/image24.jpe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24" Type="http://schemas.openxmlformats.org/officeDocument/2006/relationships/image" Target="../media/image23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23" Type="http://schemas.openxmlformats.org/officeDocument/2006/relationships/image" Target="../media/image22.jpeg"/><Relationship Id="rId28" Type="http://schemas.openxmlformats.org/officeDocument/2006/relationships/image" Target="../media/image27.jpeg"/><Relationship Id="rId10" Type="http://schemas.openxmlformats.org/officeDocument/2006/relationships/image" Target="../media/image9.jpeg"/><Relationship Id="rId19" Type="http://schemas.openxmlformats.org/officeDocument/2006/relationships/image" Target="../media/image18.jpeg"/><Relationship Id="rId31" Type="http://schemas.openxmlformats.org/officeDocument/2006/relationships/image" Target="../media/image30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Relationship Id="rId22" Type="http://schemas.openxmlformats.org/officeDocument/2006/relationships/image" Target="../media/image21.jpeg"/><Relationship Id="rId27" Type="http://schemas.openxmlformats.org/officeDocument/2006/relationships/image" Target="../media/image26.jpeg"/><Relationship Id="rId30" Type="http://schemas.openxmlformats.org/officeDocument/2006/relationships/image" Target="../media/image29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jpeg"/><Relationship Id="rId18" Type="http://schemas.openxmlformats.org/officeDocument/2006/relationships/image" Target="../media/image47.jpeg"/><Relationship Id="rId26" Type="http://schemas.openxmlformats.org/officeDocument/2006/relationships/image" Target="../media/image55.jpeg"/><Relationship Id="rId3" Type="http://schemas.openxmlformats.org/officeDocument/2006/relationships/image" Target="../media/image32.jpeg"/><Relationship Id="rId21" Type="http://schemas.openxmlformats.org/officeDocument/2006/relationships/image" Target="../media/image50.jpeg"/><Relationship Id="rId7" Type="http://schemas.openxmlformats.org/officeDocument/2006/relationships/image" Target="../media/image36.jpeg"/><Relationship Id="rId12" Type="http://schemas.openxmlformats.org/officeDocument/2006/relationships/image" Target="../media/image41.png"/><Relationship Id="rId17" Type="http://schemas.openxmlformats.org/officeDocument/2006/relationships/image" Target="../media/image46.jpeg"/><Relationship Id="rId25" Type="http://schemas.openxmlformats.org/officeDocument/2006/relationships/image" Target="../media/image54.jpeg"/><Relationship Id="rId2" Type="http://schemas.openxmlformats.org/officeDocument/2006/relationships/image" Target="../media/image31.jpeg"/><Relationship Id="rId16" Type="http://schemas.openxmlformats.org/officeDocument/2006/relationships/image" Target="../media/image45.jpeg"/><Relationship Id="rId20" Type="http://schemas.openxmlformats.org/officeDocument/2006/relationships/image" Target="../media/image49.jpeg"/><Relationship Id="rId29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11" Type="http://schemas.openxmlformats.org/officeDocument/2006/relationships/image" Target="../media/image40.jpeg"/><Relationship Id="rId24" Type="http://schemas.openxmlformats.org/officeDocument/2006/relationships/image" Target="../media/image53.jpeg"/><Relationship Id="rId5" Type="http://schemas.openxmlformats.org/officeDocument/2006/relationships/image" Target="../media/image34.png"/><Relationship Id="rId15" Type="http://schemas.openxmlformats.org/officeDocument/2006/relationships/image" Target="../media/image44.jpeg"/><Relationship Id="rId23" Type="http://schemas.openxmlformats.org/officeDocument/2006/relationships/image" Target="../media/image52.jpeg"/><Relationship Id="rId28" Type="http://schemas.openxmlformats.org/officeDocument/2006/relationships/image" Target="../media/image57.jpeg"/><Relationship Id="rId10" Type="http://schemas.openxmlformats.org/officeDocument/2006/relationships/image" Target="../media/image39.jpeg"/><Relationship Id="rId19" Type="http://schemas.openxmlformats.org/officeDocument/2006/relationships/image" Target="../media/image48.jpeg"/><Relationship Id="rId31" Type="http://schemas.openxmlformats.org/officeDocument/2006/relationships/image" Target="../media/image60.jpeg"/><Relationship Id="rId4" Type="http://schemas.openxmlformats.org/officeDocument/2006/relationships/image" Target="../media/image33.png"/><Relationship Id="rId9" Type="http://schemas.openxmlformats.org/officeDocument/2006/relationships/image" Target="../media/image38.png"/><Relationship Id="rId14" Type="http://schemas.openxmlformats.org/officeDocument/2006/relationships/image" Target="../media/image43.jpeg"/><Relationship Id="rId22" Type="http://schemas.openxmlformats.org/officeDocument/2006/relationships/image" Target="../media/image51.jpeg"/><Relationship Id="rId27" Type="http://schemas.openxmlformats.org/officeDocument/2006/relationships/image" Target="../media/image56.jpeg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буб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0182" y="18885"/>
            <a:ext cx="1149161" cy="842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573623" y="717239"/>
            <a:ext cx="1132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БУБА</a:t>
            </a:r>
            <a:endParaRPr lang="ru-RU" sz="2400" dirty="0"/>
          </a:p>
        </p:txBody>
      </p:sp>
      <p:pic>
        <p:nvPicPr>
          <p:cNvPr id="1028" name="Picture 4" descr="Картинки по запросу МАМ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14" y="119529"/>
            <a:ext cx="680636" cy="729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5304" y="813361"/>
            <a:ext cx="11359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МАМА</a:t>
            </a:r>
            <a:endParaRPr lang="ru-RU" sz="2400" dirty="0"/>
          </a:p>
        </p:txBody>
      </p:sp>
      <p:pic>
        <p:nvPicPr>
          <p:cNvPr id="1030" name="Picture 6" descr="Картинки по запросу БАБ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757" y="114424"/>
            <a:ext cx="1090671" cy="77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347827" y="813361"/>
            <a:ext cx="1050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  БАБА</a:t>
            </a:r>
            <a:endParaRPr lang="ru-RU" sz="2400" dirty="0"/>
          </a:p>
        </p:txBody>
      </p:sp>
      <p:pic>
        <p:nvPicPr>
          <p:cNvPr id="1032" name="Picture 8" descr="Картинки по запросу ЛЯЛ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968" y="45217"/>
            <a:ext cx="1110018" cy="94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420414" y="817922"/>
            <a:ext cx="1091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ЛЯЛЯ</a:t>
            </a:r>
            <a:endParaRPr lang="ru-RU" sz="2400" dirty="0"/>
          </a:p>
        </p:txBody>
      </p:sp>
      <p:pic>
        <p:nvPicPr>
          <p:cNvPr id="1034" name="Picture 10" descr="Картинки по запросу ПАПА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529" y="90742"/>
            <a:ext cx="889941" cy="904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315957" y="837504"/>
            <a:ext cx="9295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ПАПА</a:t>
            </a:r>
            <a:endParaRPr lang="ru-RU" sz="2400" dirty="0"/>
          </a:p>
        </p:txBody>
      </p:sp>
      <p:pic>
        <p:nvPicPr>
          <p:cNvPr id="1036" name="Picture 12" descr="Картинки по запросу ДЕВОЧКА МУЛЬТЯШНАЯ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7506" y="91440"/>
            <a:ext cx="659886" cy="837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327014" y="730370"/>
            <a:ext cx="859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ТАТА</a:t>
            </a:r>
            <a:endParaRPr lang="ru-RU" sz="2400" dirty="0"/>
          </a:p>
        </p:txBody>
      </p:sp>
      <p:sp>
        <p:nvSpPr>
          <p:cNvPr id="12" name="AutoShape 18" descr="Картинки по запросу НЯНЯ"/>
          <p:cNvSpPr>
            <a:spLocks noChangeAspect="1" noChangeArrowheads="1"/>
          </p:cNvSpPr>
          <p:nvPr/>
        </p:nvSpPr>
        <p:spPr bwMode="auto">
          <a:xfrm>
            <a:off x="155574" y="-144463"/>
            <a:ext cx="1749661" cy="1749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20" descr="Картинки по запросу НЯНЯ"/>
          <p:cNvSpPr>
            <a:spLocks noChangeAspect="1" noChangeArrowheads="1"/>
          </p:cNvSpPr>
          <p:nvPr/>
        </p:nvSpPr>
        <p:spPr bwMode="auto">
          <a:xfrm>
            <a:off x="-571189" y="-144463"/>
            <a:ext cx="1031564" cy="103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22" descr="Картинки по запросу НЯНЯ"/>
          <p:cNvSpPr>
            <a:spLocks noChangeAspect="1" noChangeArrowheads="1"/>
          </p:cNvSpPr>
          <p:nvPr/>
        </p:nvSpPr>
        <p:spPr bwMode="auto">
          <a:xfrm>
            <a:off x="8753786" y="1005502"/>
            <a:ext cx="1464738" cy="1464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50" name="Picture 26" descr="Картинки по запросу НЯНЯ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26" y="1232663"/>
            <a:ext cx="983743" cy="1125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569198" y="2225211"/>
            <a:ext cx="976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НЯНЯ</a:t>
            </a:r>
            <a:endParaRPr lang="ru-RU" sz="2400" dirty="0"/>
          </a:p>
        </p:txBody>
      </p:sp>
      <p:pic>
        <p:nvPicPr>
          <p:cNvPr id="1052" name="Picture 28" descr="Картинки по запросу ДЫНЯ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971" y="5395888"/>
            <a:ext cx="1343540" cy="95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606102" y="6238372"/>
            <a:ext cx="14004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ДЫНЯ</a:t>
            </a:r>
            <a:endParaRPr lang="ru-RU" sz="2400" dirty="0"/>
          </a:p>
        </p:txBody>
      </p:sp>
      <p:pic>
        <p:nvPicPr>
          <p:cNvPr id="1054" name="Picture 30" descr="Картинки по запросу ЛАПА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560" y="1280988"/>
            <a:ext cx="1397339" cy="785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4367560" y="2118509"/>
            <a:ext cx="13935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ЛАПА</a:t>
            </a:r>
            <a:endParaRPr lang="ru-RU" sz="2400" dirty="0"/>
          </a:p>
        </p:txBody>
      </p:sp>
      <p:pic>
        <p:nvPicPr>
          <p:cNvPr id="1056" name="Picture 32" descr="Картинки по запросу ТУЧКА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6759" y="1392647"/>
            <a:ext cx="1038841" cy="77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6593843" y="2171174"/>
            <a:ext cx="1251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ТУЧА</a:t>
            </a:r>
            <a:endParaRPr lang="ru-RU" sz="2400" dirty="0"/>
          </a:p>
        </p:txBody>
      </p:sp>
      <p:pic>
        <p:nvPicPr>
          <p:cNvPr id="1058" name="Picture 34" descr="Картинки по запросу ВАЗА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263" y="1287376"/>
            <a:ext cx="611698" cy="87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8624622" y="2118509"/>
            <a:ext cx="956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ВАЗА</a:t>
            </a:r>
            <a:endParaRPr lang="ru-RU" sz="2400" dirty="0"/>
          </a:p>
        </p:txBody>
      </p:sp>
      <p:pic>
        <p:nvPicPr>
          <p:cNvPr id="1060" name="Picture 36" descr="Картинки по запросу РЫБА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0645" y="1287376"/>
            <a:ext cx="1554847" cy="735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10343342" y="2066041"/>
            <a:ext cx="1178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РЫБА</a:t>
            </a:r>
            <a:endParaRPr lang="ru-RU" sz="2400" dirty="0"/>
          </a:p>
        </p:txBody>
      </p:sp>
      <p:pic>
        <p:nvPicPr>
          <p:cNvPr id="1062" name="Picture 38" descr="Картинки по запросу ЖАБА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69" y="2752204"/>
            <a:ext cx="876248" cy="862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565726" y="3471924"/>
            <a:ext cx="1363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ЖАБА</a:t>
            </a:r>
            <a:endParaRPr lang="ru-RU" sz="2400" dirty="0"/>
          </a:p>
        </p:txBody>
      </p:sp>
      <p:pic>
        <p:nvPicPr>
          <p:cNvPr id="1066" name="Picture 42" descr="Картинки по запросу ЛУЖА МУЛЬТЯШНАЯ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07" y="3872852"/>
            <a:ext cx="1048177" cy="104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624707" y="4784429"/>
            <a:ext cx="1295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ЛУЖА</a:t>
            </a:r>
            <a:endParaRPr lang="ru-RU" sz="2400" dirty="0"/>
          </a:p>
        </p:txBody>
      </p:sp>
      <p:pic>
        <p:nvPicPr>
          <p:cNvPr id="1068" name="Picture 44" descr="Картинки по запросу ЩУКА МУЛЬТЯШНАЯ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360" y="1462530"/>
            <a:ext cx="922598" cy="76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2444812" y="2169441"/>
            <a:ext cx="1122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ЩУКА</a:t>
            </a:r>
            <a:endParaRPr lang="ru-RU" sz="2400" dirty="0"/>
          </a:p>
        </p:txBody>
      </p:sp>
      <p:pic>
        <p:nvPicPr>
          <p:cNvPr id="1070" name="Picture 46" descr="Картинки по запросу ФЕЯ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781" y="2735997"/>
            <a:ext cx="1173713" cy="834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2355123" y="3465513"/>
            <a:ext cx="787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ФЕЯ</a:t>
            </a:r>
            <a:endParaRPr lang="ru-RU" sz="2400" dirty="0"/>
          </a:p>
        </p:txBody>
      </p:sp>
      <p:pic>
        <p:nvPicPr>
          <p:cNvPr id="1072" name="Picture 48" descr="Картинки по запросу РОЗА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827" y="2686876"/>
            <a:ext cx="812410" cy="81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4369158" y="3411187"/>
            <a:ext cx="1093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РОЗА</a:t>
            </a:r>
            <a:endParaRPr lang="ru-RU" sz="2400" dirty="0"/>
          </a:p>
        </p:txBody>
      </p:sp>
      <p:pic>
        <p:nvPicPr>
          <p:cNvPr id="1076" name="Picture 52" descr="Картинки по запросу ШИНА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5714" y="2631106"/>
            <a:ext cx="680930" cy="907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6483016" y="3384009"/>
            <a:ext cx="1028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ШИНА</a:t>
            </a:r>
            <a:endParaRPr lang="ru-RU" sz="2400" dirty="0"/>
          </a:p>
        </p:txBody>
      </p:sp>
      <p:pic>
        <p:nvPicPr>
          <p:cNvPr id="1078" name="Picture 54" descr="Картинки по запросу НОТА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264" y="2705647"/>
            <a:ext cx="704204" cy="704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8612574" y="3339571"/>
            <a:ext cx="9689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НОТА</a:t>
            </a:r>
            <a:endParaRPr lang="ru-RU" sz="2400" dirty="0"/>
          </a:p>
        </p:txBody>
      </p:sp>
      <p:pic>
        <p:nvPicPr>
          <p:cNvPr id="1080" name="Picture 56" descr="Картинки по запросу ЛАМА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6353" y="2653477"/>
            <a:ext cx="681130" cy="793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10279599" y="3339571"/>
            <a:ext cx="1367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ЛАМА</a:t>
            </a:r>
            <a:endParaRPr lang="ru-RU" sz="2400" dirty="0"/>
          </a:p>
        </p:txBody>
      </p:sp>
      <p:pic>
        <p:nvPicPr>
          <p:cNvPr id="1082" name="Picture 58" descr="Картинки по запросу МУХА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262" y="3933589"/>
            <a:ext cx="827064" cy="82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2187166" y="4760653"/>
            <a:ext cx="1122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МУХА</a:t>
            </a:r>
            <a:endParaRPr lang="ru-RU" sz="2400" dirty="0"/>
          </a:p>
        </p:txBody>
      </p:sp>
      <p:pic>
        <p:nvPicPr>
          <p:cNvPr id="1084" name="Picture 60" descr="Картинки по запросу ЛУПА МУЛЬТЯШНАЯ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431" y="3907137"/>
            <a:ext cx="1087202" cy="796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42566" y="4738150"/>
            <a:ext cx="971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ЛУПА</a:t>
            </a:r>
            <a:endParaRPr lang="ru-RU" sz="2400" dirty="0"/>
          </a:p>
        </p:txBody>
      </p:sp>
      <p:pic>
        <p:nvPicPr>
          <p:cNvPr id="1086" name="Picture 62" descr="Похожее изображение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747" y="3973103"/>
            <a:ext cx="1244675" cy="77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6420414" y="4738149"/>
            <a:ext cx="1368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ФУРА</a:t>
            </a:r>
            <a:endParaRPr lang="ru-RU" sz="2400" dirty="0"/>
          </a:p>
        </p:txBody>
      </p:sp>
      <p:pic>
        <p:nvPicPr>
          <p:cNvPr id="1088" name="Picture 64" descr="Картинки по запросу РАМА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7531" y="3974511"/>
            <a:ext cx="864937" cy="661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8508814" y="4688912"/>
            <a:ext cx="1262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РАМА</a:t>
            </a:r>
            <a:endParaRPr lang="ru-RU" sz="2400" dirty="0"/>
          </a:p>
        </p:txBody>
      </p:sp>
      <p:pic>
        <p:nvPicPr>
          <p:cNvPr id="1090" name="Picture 66" descr="Картинки по запросу КАША МУЛЬТЯШНАЯ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8588" y="3786466"/>
            <a:ext cx="1168258" cy="116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10266544" y="4688911"/>
            <a:ext cx="1303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КАША</a:t>
            </a:r>
            <a:endParaRPr lang="ru-RU" sz="2400" dirty="0"/>
          </a:p>
        </p:txBody>
      </p:sp>
      <p:pic>
        <p:nvPicPr>
          <p:cNvPr id="1092" name="Picture 68" descr="Картинки по запросу РЕПА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427" y="5411912"/>
            <a:ext cx="1184734" cy="88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2187166" y="6235017"/>
            <a:ext cx="1102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РЕПА</a:t>
            </a:r>
            <a:endParaRPr lang="ru-RU" sz="2400" dirty="0"/>
          </a:p>
        </p:txBody>
      </p:sp>
      <p:pic>
        <p:nvPicPr>
          <p:cNvPr id="1094" name="Picture 70" descr="Картинки по запросу ВАТА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849" y="5411912"/>
            <a:ext cx="868007" cy="89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4274532" y="6235016"/>
            <a:ext cx="12257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ВАТА</a:t>
            </a:r>
            <a:endParaRPr lang="ru-RU" sz="2400" dirty="0"/>
          </a:p>
        </p:txBody>
      </p:sp>
      <p:pic>
        <p:nvPicPr>
          <p:cNvPr id="1096" name="Picture 72" descr="Картинки по запросу СОДА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9074" y="5227678"/>
            <a:ext cx="1100019" cy="1100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6420414" y="6232528"/>
            <a:ext cx="1091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СОДА</a:t>
            </a:r>
            <a:endParaRPr lang="ru-RU" sz="2400" dirty="0"/>
          </a:p>
        </p:txBody>
      </p:sp>
      <p:pic>
        <p:nvPicPr>
          <p:cNvPr id="1098" name="Picture 74" descr="Картинки по запросу ПЕНА МЫЛЬНАЯ МУЛЬТЯШНАЯ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3328" y="5135085"/>
            <a:ext cx="986634" cy="1048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8340182" y="6232528"/>
            <a:ext cx="12413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ПЕНА</a:t>
            </a:r>
            <a:endParaRPr lang="ru-RU" sz="2400" dirty="0"/>
          </a:p>
        </p:txBody>
      </p:sp>
      <p:pic>
        <p:nvPicPr>
          <p:cNvPr id="1100" name="Picture 76" descr="Картинки по запросу КОЗА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8524" y="5411912"/>
            <a:ext cx="968299" cy="845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10323377" y="6232527"/>
            <a:ext cx="1290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КОЗА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22971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инки по запросу ГИР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72" y="100234"/>
            <a:ext cx="1198099" cy="898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5083" y="998808"/>
            <a:ext cx="8721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ГИРЯ</a:t>
            </a:r>
            <a:endParaRPr lang="ru-RU" sz="2400" dirty="0"/>
          </a:p>
        </p:txBody>
      </p:sp>
      <p:pic>
        <p:nvPicPr>
          <p:cNvPr id="2052" name="Picture 4" descr="Картинки по запросу ФАРА 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846" y="256970"/>
            <a:ext cx="1040179" cy="585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99763" y="931809"/>
            <a:ext cx="1040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ФАРА</a:t>
            </a:r>
            <a:endParaRPr lang="ru-RU" sz="2400" dirty="0"/>
          </a:p>
        </p:txBody>
      </p:sp>
      <p:pic>
        <p:nvPicPr>
          <p:cNvPr id="2054" name="Picture 6" descr="Картинки по запросу ЯМА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632" y="65221"/>
            <a:ext cx="1299958" cy="968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42425" y="912760"/>
            <a:ext cx="886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ЯМА</a:t>
            </a:r>
            <a:endParaRPr lang="ru-RU" sz="2400" dirty="0"/>
          </a:p>
        </p:txBody>
      </p:sp>
      <p:pic>
        <p:nvPicPr>
          <p:cNvPr id="2056" name="Picture 8" descr="Картинки по запросу ШУБА МУЛЬТЯШНА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2437" y="100234"/>
            <a:ext cx="909988" cy="968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658028" y="916869"/>
            <a:ext cx="998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ШУБА</a:t>
            </a:r>
            <a:endParaRPr lang="ru-RU" sz="2400" dirty="0"/>
          </a:p>
        </p:txBody>
      </p:sp>
      <p:pic>
        <p:nvPicPr>
          <p:cNvPr id="2058" name="Picture 10" descr="Картинки по запросу ЯГА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580" y="157526"/>
            <a:ext cx="741330" cy="85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617914" y="903360"/>
            <a:ext cx="9706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ЯГА</a:t>
            </a:r>
            <a:endParaRPr lang="ru-RU" sz="2400" dirty="0"/>
          </a:p>
        </p:txBody>
      </p:sp>
      <p:pic>
        <p:nvPicPr>
          <p:cNvPr id="2060" name="Picture 12" descr="Картинки по запросу РОСА МУЛЬТЯШНАЯ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5287" y="182650"/>
            <a:ext cx="984800" cy="61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255287" y="847822"/>
            <a:ext cx="1139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РОСА</a:t>
            </a:r>
            <a:endParaRPr lang="ru-RU" sz="2400" dirty="0"/>
          </a:p>
        </p:txBody>
      </p:sp>
      <p:pic>
        <p:nvPicPr>
          <p:cNvPr id="2062" name="Picture 14" descr="Похожее изображение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1" y="1399549"/>
            <a:ext cx="1279330" cy="959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25083" y="2298123"/>
            <a:ext cx="1209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НОРА</a:t>
            </a:r>
            <a:endParaRPr lang="ru-RU" sz="2400" dirty="0"/>
          </a:p>
        </p:txBody>
      </p:sp>
      <p:pic>
        <p:nvPicPr>
          <p:cNvPr id="2064" name="Picture 16" descr="Картинки по запросу ГУБЫ МУЛЬТЯШНЫЙ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099" y="1331430"/>
            <a:ext cx="1080033" cy="108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291352" y="2272508"/>
            <a:ext cx="1497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ГУБА</a:t>
            </a:r>
            <a:endParaRPr lang="ru-RU" sz="2400" dirty="0"/>
          </a:p>
        </p:txBody>
      </p:sp>
      <p:pic>
        <p:nvPicPr>
          <p:cNvPr id="2066" name="Picture 18" descr="Картинки по запросу ЩЕКА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632" y="1393474"/>
            <a:ext cx="1218386" cy="76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378010" y="2272507"/>
            <a:ext cx="1337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ЩЕКА</a:t>
            </a:r>
            <a:endParaRPr lang="ru-RU" sz="2400" dirty="0"/>
          </a:p>
        </p:txBody>
      </p:sp>
      <p:pic>
        <p:nvPicPr>
          <p:cNvPr id="2068" name="Picture 20" descr="Картинки по запросу ЛУНА МУЛЬТЯШНАЯ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2437" y="1426012"/>
            <a:ext cx="801551" cy="846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603809" y="2272506"/>
            <a:ext cx="998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ЛУНА</a:t>
            </a:r>
            <a:endParaRPr lang="ru-RU" sz="2400" dirty="0"/>
          </a:p>
        </p:txBody>
      </p:sp>
      <p:pic>
        <p:nvPicPr>
          <p:cNvPr id="2070" name="Picture 22" descr="Картинки по запросу ПУЛЯ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165" y="1229640"/>
            <a:ext cx="1288012" cy="966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8551908" y="2195649"/>
            <a:ext cx="130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ПУЛЯ</a:t>
            </a:r>
            <a:endParaRPr lang="ru-RU" sz="2400" dirty="0"/>
          </a:p>
        </p:txBody>
      </p:sp>
      <p:pic>
        <p:nvPicPr>
          <p:cNvPr id="2072" name="Picture 24" descr="Картинки по запросу пума мультяшная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2456" y="1227719"/>
            <a:ext cx="695683" cy="92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0305786" y="2167553"/>
            <a:ext cx="1088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ПУМА</a:t>
            </a:r>
            <a:endParaRPr lang="ru-RU" sz="2400" dirty="0"/>
          </a:p>
        </p:txBody>
      </p:sp>
      <p:pic>
        <p:nvPicPr>
          <p:cNvPr id="2074" name="Picture 26" descr="Картинки по запросу коса мультяшная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274" y="2844032"/>
            <a:ext cx="1154578" cy="814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97915" y="3762410"/>
            <a:ext cx="1547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КОСА</a:t>
            </a:r>
            <a:endParaRPr lang="ru-RU" sz="2400" dirty="0"/>
          </a:p>
        </p:txBody>
      </p:sp>
      <p:pic>
        <p:nvPicPr>
          <p:cNvPr id="2076" name="Picture 28" descr="Картинки по запросу ПЯТКА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386" y="2861862"/>
            <a:ext cx="1278639" cy="95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136350" y="3705957"/>
            <a:ext cx="1601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ПЯТА</a:t>
            </a:r>
            <a:endParaRPr lang="ru-RU" sz="2400" dirty="0"/>
          </a:p>
        </p:txBody>
      </p:sp>
      <p:pic>
        <p:nvPicPr>
          <p:cNvPr id="2078" name="Picture 30" descr="Картинки по запросу дырка в БУМАГЕ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1135" y="2629218"/>
            <a:ext cx="1212893" cy="1212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319051" y="3611278"/>
            <a:ext cx="15585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ДЫРА</a:t>
            </a:r>
            <a:endParaRPr lang="ru-RU" sz="2400" dirty="0"/>
          </a:p>
        </p:txBody>
      </p:sp>
      <p:pic>
        <p:nvPicPr>
          <p:cNvPr id="2080" name="Picture 32" descr="Картинки по запросу МУКА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447" y="2759788"/>
            <a:ext cx="1235223" cy="975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6473507" y="3666267"/>
            <a:ext cx="1463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МУКА</a:t>
            </a:r>
            <a:endParaRPr lang="ru-RU" sz="2400" dirty="0"/>
          </a:p>
        </p:txBody>
      </p:sp>
      <p:pic>
        <p:nvPicPr>
          <p:cNvPr id="2082" name="Picture 34" descr="Картинки по запросу ОСА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2551" y="2759788"/>
            <a:ext cx="1167626" cy="89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8492036" y="3577820"/>
            <a:ext cx="1242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ОСА</a:t>
            </a:r>
            <a:endParaRPr lang="ru-RU" sz="2400" dirty="0"/>
          </a:p>
        </p:txBody>
      </p:sp>
      <p:pic>
        <p:nvPicPr>
          <p:cNvPr id="2086" name="Picture 38" descr="Картинки по запросу сова мультяшная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5246" y="2625968"/>
            <a:ext cx="772893" cy="1120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10305786" y="3589025"/>
            <a:ext cx="12859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СОВА</a:t>
            </a:r>
            <a:endParaRPr lang="ru-RU" sz="2400" dirty="0"/>
          </a:p>
        </p:txBody>
      </p:sp>
      <p:pic>
        <p:nvPicPr>
          <p:cNvPr id="2088" name="Picture 40" descr="Картинки по запросу ЮЛА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93" y="4182145"/>
            <a:ext cx="1175095" cy="869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318426" y="4995864"/>
            <a:ext cx="993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ЮЛА</a:t>
            </a:r>
            <a:endParaRPr lang="ru-RU" sz="2400" dirty="0"/>
          </a:p>
        </p:txBody>
      </p:sp>
      <p:pic>
        <p:nvPicPr>
          <p:cNvPr id="2090" name="Picture 42" descr="Картинки по запросу лиса мультяшная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3" y="5327142"/>
            <a:ext cx="1021570" cy="1174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191500" y="6396335"/>
            <a:ext cx="11164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ЛИСА</a:t>
            </a:r>
            <a:endParaRPr lang="ru-RU" sz="2400" dirty="0"/>
          </a:p>
        </p:txBody>
      </p:sp>
      <p:pic>
        <p:nvPicPr>
          <p:cNvPr id="2092" name="Picture 44" descr="Картинки по запросу уДочка мультяшная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099" y="4089738"/>
            <a:ext cx="768672" cy="76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2243804" y="4908573"/>
            <a:ext cx="1152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УДА</a:t>
            </a:r>
            <a:endParaRPr lang="ru-RU" sz="2400" dirty="0"/>
          </a:p>
        </p:txBody>
      </p:sp>
      <p:pic>
        <p:nvPicPr>
          <p:cNvPr id="2094" name="Picture 46" descr="Картинки по запросу ЕДА мультяшная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403" y="3988341"/>
            <a:ext cx="961708" cy="961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4356123" y="4907837"/>
            <a:ext cx="1422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ЕДА</a:t>
            </a:r>
            <a:endParaRPr lang="ru-RU" sz="2400" dirty="0"/>
          </a:p>
        </p:txBody>
      </p:sp>
      <p:pic>
        <p:nvPicPr>
          <p:cNvPr id="2096" name="Picture 48" descr="Картинки по запросу ПИЛА мультяшная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971" y="4094442"/>
            <a:ext cx="812878" cy="863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6374183" y="4907837"/>
            <a:ext cx="1096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ПИЛА</a:t>
            </a:r>
            <a:endParaRPr lang="ru-RU" sz="2400" dirty="0"/>
          </a:p>
        </p:txBody>
      </p:sp>
      <p:pic>
        <p:nvPicPr>
          <p:cNvPr id="1026" name="Picture 2" descr="Картинки по запросу РУКА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580" y="4089738"/>
            <a:ext cx="812336" cy="86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8426030" y="4874663"/>
            <a:ext cx="130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РУКА</a:t>
            </a:r>
            <a:endParaRPr lang="ru-RU" sz="2400" dirty="0"/>
          </a:p>
        </p:txBody>
      </p:sp>
      <p:pic>
        <p:nvPicPr>
          <p:cNvPr id="1028" name="Picture 4" descr="Картинки по запросу НОГА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5871" y="4089738"/>
            <a:ext cx="1194216" cy="7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10305786" y="4858410"/>
            <a:ext cx="144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НОГА</a:t>
            </a:r>
            <a:endParaRPr lang="ru-RU" sz="2400" dirty="0"/>
          </a:p>
        </p:txBody>
      </p:sp>
      <p:pic>
        <p:nvPicPr>
          <p:cNvPr id="1030" name="Picture 6" descr="Картинки по запросу КОРА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424" y="5553910"/>
            <a:ext cx="1174561" cy="69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2087088" y="6396334"/>
            <a:ext cx="1208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КОРА</a:t>
            </a:r>
            <a:endParaRPr lang="ru-RU" sz="2400" dirty="0"/>
          </a:p>
        </p:txBody>
      </p:sp>
      <p:pic>
        <p:nvPicPr>
          <p:cNvPr id="1032" name="Picture 8" descr="Картинки по запросу ВОДА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983" y="5514349"/>
            <a:ext cx="1180548" cy="74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4289421" y="6365976"/>
            <a:ext cx="1218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ВОДА</a:t>
            </a:r>
            <a:endParaRPr lang="ru-RU" sz="2400" dirty="0"/>
          </a:p>
        </p:txBody>
      </p:sp>
      <p:pic>
        <p:nvPicPr>
          <p:cNvPr id="1034" name="Picture 10" descr="Картинки по запросу ГОРА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463" y="5457529"/>
            <a:ext cx="1254174" cy="83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6374183" y="6310892"/>
            <a:ext cx="1432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ГОРА</a:t>
            </a:r>
            <a:endParaRPr lang="ru-RU" sz="2400" dirty="0"/>
          </a:p>
        </p:txBody>
      </p:sp>
      <p:pic>
        <p:nvPicPr>
          <p:cNvPr id="1036" name="Picture 12" descr="Картинки по запросу ЗИМА МУЛЬТЯШНАЯ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2041" y="5457529"/>
            <a:ext cx="1385414" cy="77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8338750" y="6271115"/>
            <a:ext cx="130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ЗИМА</a:t>
            </a:r>
            <a:endParaRPr lang="ru-RU" sz="2400" dirty="0"/>
          </a:p>
        </p:txBody>
      </p:sp>
      <p:pic>
        <p:nvPicPr>
          <p:cNvPr id="1038" name="Picture 14" descr="Похожее изображение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3949" y="5343805"/>
            <a:ext cx="1215486" cy="91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10300622" y="6267101"/>
            <a:ext cx="1094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РЕКА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2952236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480</TotalTime>
  <Words>61</Words>
  <Application>Microsoft Office PowerPoint</Application>
  <PresentationFormat>Широкоэкранный</PresentationFormat>
  <Paragraphs>60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s-part-a@outlook.com</dc:creator>
  <cp:lastModifiedBy>s-part-a@outlook.com</cp:lastModifiedBy>
  <cp:revision>27</cp:revision>
  <dcterms:created xsi:type="dcterms:W3CDTF">2019-10-14T07:04:07Z</dcterms:created>
  <dcterms:modified xsi:type="dcterms:W3CDTF">2019-10-15T05:27:37Z</dcterms:modified>
</cp:coreProperties>
</file>