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6" d="100"/>
          <a:sy n="66" d="100"/>
        </p:scale>
        <p:origin x="792" y="1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3CB75-4743-4C68-8EAD-09BAD760EA5C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FCC56B-51B0-41BA-8CF8-29455D2896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439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FCC56B-51B0-41BA-8CF8-29455D28960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38755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051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632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23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763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52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114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1724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9399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0103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385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164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FB0D5C-A694-4B8F-8900-308200594F0B}" type="datetimeFigureOut">
              <a:rPr lang="ru-RU" smtClean="0"/>
              <a:t>15.10.2019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EC916B-0317-4B4B-A680-273A257E5A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1723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18" Type="http://schemas.openxmlformats.org/officeDocument/2006/relationships/image" Target="../media/image17.jpeg"/><Relationship Id="rId26" Type="http://schemas.openxmlformats.org/officeDocument/2006/relationships/image" Target="../media/image25.jpeg"/><Relationship Id="rId3" Type="http://schemas.openxmlformats.org/officeDocument/2006/relationships/image" Target="../media/image2.jpeg"/><Relationship Id="rId21" Type="http://schemas.openxmlformats.org/officeDocument/2006/relationships/image" Target="../media/image20.pn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17" Type="http://schemas.openxmlformats.org/officeDocument/2006/relationships/image" Target="../media/image16.jpe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jpeg"/><Relationship Id="rId20" Type="http://schemas.openxmlformats.org/officeDocument/2006/relationships/image" Target="../media/image19.jpeg"/><Relationship Id="rId29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3.jpeg"/><Relationship Id="rId5" Type="http://schemas.openxmlformats.org/officeDocument/2006/relationships/image" Target="../media/image4.jpeg"/><Relationship Id="rId15" Type="http://schemas.openxmlformats.org/officeDocument/2006/relationships/image" Target="../media/image14.jpeg"/><Relationship Id="rId23" Type="http://schemas.openxmlformats.org/officeDocument/2006/relationships/image" Target="../media/image22.png"/><Relationship Id="rId28" Type="http://schemas.openxmlformats.org/officeDocument/2006/relationships/image" Target="../media/image27.jpeg"/><Relationship Id="rId10" Type="http://schemas.openxmlformats.org/officeDocument/2006/relationships/image" Target="../media/image9.png"/><Relationship Id="rId19" Type="http://schemas.openxmlformats.org/officeDocument/2006/relationships/image" Target="../media/image18.jpeg"/><Relationship Id="rId31" Type="http://schemas.openxmlformats.org/officeDocument/2006/relationships/image" Target="../media/image30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Relationship Id="rId22" Type="http://schemas.openxmlformats.org/officeDocument/2006/relationships/image" Target="../media/image21.jpeg"/><Relationship Id="rId27" Type="http://schemas.openxmlformats.org/officeDocument/2006/relationships/image" Target="../media/image26.jpeg"/><Relationship Id="rId30" Type="http://schemas.openxmlformats.org/officeDocument/2006/relationships/image" Target="../media/image2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26" Type="http://schemas.openxmlformats.org/officeDocument/2006/relationships/image" Target="../media/image54.jpeg"/><Relationship Id="rId3" Type="http://schemas.openxmlformats.org/officeDocument/2006/relationships/image" Target="../media/image31.jpeg"/><Relationship Id="rId21" Type="http://schemas.openxmlformats.org/officeDocument/2006/relationships/image" Target="../media/image49.jpeg"/><Relationship Id="rId7" Type="http://schemas.openxmlformats.org/officeDocument/2006/relationships/image" Target="../media/image35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5" Type="http://schemas.openxmlformats.org/officeDocument/2006/relationships/image" Target="../media/image5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4.jpeg"/><Relationship Id="rId20" Type="http://schemas.openxmlformats.org/officeDocument/2006/relationships/image" Target="../media/image48.png"/><Relationship Id="rId29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11" Type="http://schemas.openxmlformats.org/officeDocument/2006/relationships/image" Target="../media/image39.jpeg"/><Relationship Id="rId24" Type="http://schemas.openxmlformats.org/officeDocument/2006/relationships/image" Target="../media/image52.jpeg"/><Relationship Id="rId32" Type="http://schemas.openxmlformats.org/officeDocument/2006/relationships/image" Target="../media/image60.jpeg"/><Relationship Id="rId5" Type="http://schemas.openxmlformats.org/officeDocument/2006/relationships/image" Target="../media/image33.jpeg"/><Relationship Id="rId15" Type="http://schemas.openxmlformats.org/officeDocument/2006/relationships/image" Target="../media/image43.jpeg"/><Relationship Id="rId23" Type="http://schemas.openxmlformats.org/officeDocument/2006/relationships/image" Target="../media/image51.jpeg"/><Relationship Id="rId28" Type="http://schemas.openxmlformats.org/officeDocument/2006/relationships/image" Target="../media/image56.png"/><Relationship Id="rId10" Type="http://schemas.openxmlformats.org/officeDocument/2006/relationships/image" Target="../media/image38.jpeg"/><Relationship Id="rId19" Type="http://schemas.openxmlformats.org/officeDocument/2006/relationships/image" Target="../media/image47.jpeg"/><Relationship Id="rId31" Type="http://schemas.openxmlformats.org/officeDocument/2006/relationships/image" Target="../media/image59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Relationship Id="rId14" Type="http://schemas.openxmlformats.org/officeDocument/2006/relationships/image" Target="../media/image42.jpeg"/><Relationship Id="rId22" Type="http://schemas.openxmlformats.org/officeDocument/2006/relationships/image" Target="../media/image50.jpeg"/><Relationship Id="rId27" Type="http://schemas.openxmlformats.org/officeDocument/2006/relationships/image" Target="../media/image55.jpeg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ЯГОД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43" y="108404"/>
            <a:ext cx="1005555" cy="791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16114" y="783771"/>
            <a:ext cx="16110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ЯГОДА</a:t>
            </a:r>
            <a:endParaRPr lang="ru-RU" sz="2400" dirty="0"/>
          </a:p>
        </p:txBody>
      </p:sp>
      <p:pic>
        <p:nvPicPr>
          <p:cNvPr id="1028" name="Picture 4" descr="Картинки по запросу ЛИЛ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588" y="50347"/>
            <a:ext cx="1026937" cy="907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73211" y="783771"/>
            <a:ext cx="168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ЛИЛИЯ</a:t>
            </a:r>
            <a:endParaRPr lang="ru-RU" sz="2400" dirty="0"/>
          </a:p>
        </p:txBody>
      </p:sp>
      <p:pic>
        <p:nvPicPr>
          <p:cNvPr id="1032" name="Picture 8" descr="Картинки по запросу РАЦ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245" y="167154"/>
            <a:ext cx="1026118" cy="73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3756868" y="783771"/>
            <a:ext cx="18868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РАЦИЯ</a:t>
            </a:r>
          </a:p>
          <a:p>
            <a:endParaRPr lang="ru-RU" sz="2400" dirty="0"/>
          </a:p>
        </p:txBody>
      </p:sp>
      <p:pic>
        <p:nvPicPr>
          <p:cNvPr id="1034" name="Picture 10" descr="Картинки по запросу РАДУГ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725" y="221343"/>
            <a:ext cx="1045286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643725" y="824690"/>
            <a:ext cx="14345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РАДУГА</a:t>
            </a:r>
            <a:endParaRPr lang="ru-RU" sz="2400" dirty="0"/>
          </a:p>
        </p:txBody>
      </p:sp>
      <p:pic>
        <p:nvPicPr>
          <p:cNvPr id="1036" name="Picture 12" descr="Картинки по запросу САКУР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653" y="167154"/>
            <a:ext cx="732731" cy="732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824009" y="824690"/>
            <a:ext cx="1503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САКУРА</a:t>
            </a:r>
            <a:endParaRPr lang="ru-RU" sz="2400" dirty="0"/>
          </a:p>
        </p:txBody>
      </p:sp>
      <p:pic>
        <p:nvPicPr>
          <p:cNvPr id="1038" name="Picture 14" descr="Картинки по запросу МАГИ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073" y="184211"/>
            <a:ext cx="1242756" cy="66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0310616" y="824690"/>
            <a:ext cx="1533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МАГИЯ</a:t>
            </a:r>
            <a:endParaRPr lang="ru-RU" sz="2400" dirty="0"/>
          </a:p>
        </p:txBody>
      </p:sp>
      <p:pic>
        <p:nvPicPr>
          <p:cNvPr id="1040" name="Picture 16" descr="Картинки по запросу ЖАДИН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14" y="1286355"/>
            <a:ext cx="962025" cy="104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15560" y="2234374"/>
            <a:ext cx="13656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ЖАДИНА</a:t>
            </a:r>
            <a:endParaRPr lang="ru-RU" sz="2400" dirty="0"/>
          </a:p>
        </p:txBody>
      </p:sp>
      <p:pic>
        <p:nvPicPr>
          <p:cNvPr id="1042" name="Picture 18" descr="Картинки по запросу линия карандашом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501" y="1143565"/>
            <a:ext cx="1307900" cy="1396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787227" y="2255495"/>
            <a:ext cx="168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ЛИНИЯ</a:t>
            </a:r>
            <a:endParaRPr lang="ru-RU" sz="24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35292" y="1286355"/>
            <a:ext cx="1225469" cy="81828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756868" y="2231385"/>
            <a:ext cx="1627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ХИМИЯ</a:t>
            </a:r>
            <a:endParaRPr lang="ru-RU" sz="2400" dirty="0"/>
          </a:p>
        </p:txBody>
      </p:sp>
      <p:pic>
        <p:nvPicPr>
          <p:cNvPr id="1044" name="Picture 20" descr="Картинки по запросу УЛИЦА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0" y="4094828"/>
            <a:ext cx="1180868" cy="93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25964" y="5034769"/>
            <a:ext cx="16165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УЛИЦА</a:t>
            </a:r>
            <a:endParaRPr lang="ru-RU" sz="2400" dirty="0"/>
          </a:p>
        </p:txBody>
      </p:sp>
      <p:pic>
        <p:nvPicPr>
          <p:cNvPr id="1046" name="Picture 22" descr="Картинки по запросу МУЗЫКА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66" y="5584967"/>
            <a:ext cx="1531669" cy="573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15560" y="6247268"/>
            <a:ext cx="2062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МУЗЫКА</a:t>
            </a:r>
            <a:endParaRPr lang="ru-RU" sz="2400" dirty="0"/>
          </a:p>
        </p:txBody>
      </p:sp>
      <p:pic>
        <p:nvPicPr>
          <p:cNvPr id="1048" name="Picture 24" descr="Картинки по запросу КУРИЦ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0615" y="1268254"/>
            <a:ext cx="1199213" cy="83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0321860" y="2221910"/>
            <a:ext cx="16781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КУРИЦА</a:t>
            </a:r>
            <a:endParaRPr lang="ru-RU" sz="2400" dirty="0"/>
          </a:p>
        </p:txBody>
      </p:sp>
      <p:pic>
        <p:nvPicPr>
          <p:cNvPr id="1050" name="Picture 26" descr="Картинки по запросу ХИЖИНА МУЛЬТЯШНАЯ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9" y="2683575"/>
            <a:ext cx="1102684" cy="85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-15234" y="3513631"/>
            <a:ext cx="20534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ХИЖИНА</a:t>
            </a:r>
            <a:endParaRPr lang="ru-RU" sz="2400" dirty="0"/>
          </a:p>
        </p:txBody>
      </p:sp>
      <p:pic>
        <p:nvPicPr>
          <p:cNvPr id="1052" name="Picture 28" descr="Картинки по запросу мумия мультяшная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3210" y="1245436"/>
            <a:ext cx="953404" cy="1004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5670784" y="2231385"/>
            <a:ext cx="17110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МУМИЯ</a:t>
            </a:r>
            <a:endParaRPr lang="ru-RU" sz="2400" dirty="0"/>
          </a:p>
        </p:txBody>
      </p:sp>
      <p:pic>
        <p:nvPicPr>
          <p:cNvPr id="1054" name="Picture 30" descr="Картинки по запросу БУСИНА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680" y="1300869"/>
            <a:ext cx="1154121" cy="979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7883024" y="2221910"/>
            <a:ext cx="1310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БУСИНА</a:t>
            </a:r>
            <a:endParaRPr lang="ru-RU" sz="2400" dirty="0"/>
          </a:p>
        </p:txBody>
      </p:sp>
      <p:pic>
        <p:nvPicPr>
          <p:cNvPr id="1056" name="Picture 32" descr="Картинки по запросу ПАСЕКА МУЛЬТЯШНАЯ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501" y="5397336"/>
            <a:ext cx="1217569" cy="949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896501" y="6247268"/>
            <a:ext cx="2278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ПАСЕКА</a:t>
            </a:r>
            <a:endParaRPr lang="ru-RU" sz="2400" dirty="0"/>
          </a:p>
        </p:txBody>
      </p:sp>
      <p:pic>
        <p:nvPicPr>
          <p:cNvPr id="1058" name="Picture 34" descr="Картинки по запросу ЯБЕДА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6501" y="2733598"/>
            <a:ext cx="1096723" cy="817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1926550" y="3483456"/>
            <a:ext cx="154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ЯБЕДА</a:t>
            </a:r>
            <a:endParaRPr lang="ru-RU" sz="2400" dirty="0"/>
          </a:p>
        </p:txBody>
      </p:sp>
      <p:pic>
        <p:nvPicPr>
          <p:cNvPr id="1060" name="Picture 36" descr="Картинки по запросу ДЕВИЦА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020591" y="2589094"/>
            <a:ext cx="579055" cy="104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3672490" y="3455250"/>
            <a:ext cx="17966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ДЕВИЦА</a:t>
            </a:r>
            <a:endParaRPr lang="ru-RU" sz="2400" dirty="0"/>
          </a:p>
        </p:txBody>
      </p:sp>
      <p:pic>
        <p:nvPicPr>
          <p:cNvPr id="1062" name="Picture 38" descr="Картинки по запросу КАМЕРА МУЛЬТЯШНАЯ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523" y="2683575"/>
            <a:ext cx="1116791" cy="893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5762980" y="3455250"/>
            <a:ext cx="1571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КАМЕРА</a:t>
            </a:r>
            <a:endParaRPr lang="ru-RU" sz="2400" dirty="0"/>
          </a:p>
        </p:txBody>
      </p:sp>
      <p:pic>
        <p:nvPicPr>
          <p:cNvPr id="1064" name="Picture 40" descr="Картинки по запросу ЮНОША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208" y="5336193"/>
            <a:ext cx="917720" cy="97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3799245" y="6247268"/>
            <a:ext cx="2096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ЮНОША</a:t>
            </a:r>
            <a:endParaRPr lang="ru-RU" sz="2400" dirty="0"/>
          </a:p>
        </p:txBody>
      </p:sp>
      <p:pic>
        <p:nvPicPr>
          <p:cNvPr id="1066" name="Picture 42" descr="Картинки по запросу ПУГАЛО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076" y="2644935"/>
            <a:ext cx="874210" cy="87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7880693" y="3455249"/>
            <a:ext cx="1440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ПУГАЛО</a:t>
            </a:r>
            <a:endParaRPr lang="ru-RU" sz="2400" dirty="0"/>
          </a:p>
        </p:txBody>
      </p:sp>
      <p:pic>
        <p:nvPicPr>
          <p:cNvPr id="1068" name="Picture 44" descr="Картинки по запросу ДЕРЕВО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2550" y="2644935"/>
            <a:ext cx="1459830" cy="840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10343248" y="3404238"/>
            <a:ext cx="1422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ДЕРЕВО</a:t>
            </a:r>
            <a:endParaRPr lang="ru-RU" sz="2400" dirty="0"/>
          </a:p>
        </p:txBody>
      </p:sp>
      <p:pic>
        <p:nvPicPr>
          <p:cNvPr id="1070" name="Picture 46" descr="Картинки по запросу озеро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219" y="4082955"/>
            <a:ext cx="1238362" cy="80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1996872" y="5034768"/>
            <a:ext cx="1634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ОЗЕРО</a:t>
            </a:r>
            <a:endParaRPr lang="ru-RU" sz="2400" dirty="0"/>
          </a:p>
        </p:txBody>
      </p:sp>
      <p:pic>
        <p:nvPicPr>
          <p:cNvPr id="1072" name="Picture 48" descr="Картинки по запросу ЗОЛОТО С МОНЕТАМИ  МУЛЬТЯШНОЕ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6868" y="3973708"/>
            <a:ext cx="984163" cy="96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3666990" y="4998853"/>
            <a:ext cx="15249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ЗОЛОТО</a:t>
            </a:r>
            <a:endParaRPr lang="ru-RU" sz="2400" dirty="0"/>
          </a:p>
        </p:txBody>
      </p:sp>
      <p:pic>
        <p:nvPicPr>
          <p:cNvPr id="1074" name="Picture 50" descr="Картинки по запросу КОРЯГА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3824" y="3798309"/>
            <a:ext cx="1157055" cy="115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5806523" y="4978611"/>
            <a:ext cx="152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КОРЯГА</a:t>
            </a:r>
            <a:endParaRPr lang="ru-RU" sz="2400" dirty="0"/>
          </a:p>
        </p:txBody>
      </p:sp>
      <p:pic>
        <p:nvPicPr>
          <p:cNvPr id="1080" name="Picture 56" descr="Похожее изображение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7198" y="3863823"/>
            <a:ext cx="994766" cy="99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7824009" y="4934497"/>
            <a:ext cx="1722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ПОМАДА</a:t>
            </a:r>
            <a:endParaRPr lang="ru-RU" sz="2400" dirty="0"/>
          </a:p>
        </p:txBody>
      </p:sp>
      <p:pic>
        <p:nvPicPr>
          <p:cNvPr id="1082" name="Picture 58" descr="Картинки по запросу ЛОПАТА МУЛЬТЯШНАЯ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4219" y="3843572"/>
            <a:ext cx="1046391" cy="111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10292483" y="4912247"/>
            <a:ext cx="1581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ЛОПАТА</a:t>
            </a:r>
            <a:endParaRPr lang="ru-RU" sz="2400" dirty="0"/>
          </a:p>
        </p:txBody>
      </p:sp>
      <p:pic>
        <p:nvPicPr>
          <p:cNvPr id="1084" name="Picture 60" descr="Картинки по запросу СОБАКА МУЛЬТЯШНАЯ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009" y="5393464"/>
            <a:ext cx="1010789" cy="101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5853824" y="6240011"/>
            <a:ext cx="1485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СОБАКА</a:t>
            </a:r>
            <a:endParaRPr lang="ru-RU" sz="2400" dirty="0"/>
          </a:p>
        </p:txBody>
      </p:sp>
      <p:pic>
        <p:nvPicPr>
          <p:cNvPr id="1086" name="Picture 62" descr="Картинки по запросу ПОЛЯНА МУЛЬТЯШНАЯ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2078" y="5469342"/>
            <a:ext cx="1096723" cy="82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7836491" y="6182912"/>
            <a:ext cx="1574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ПОЛЯНА</a:t>
            </a:r>
            <a:endParaRPr lang="ru-RU" sz="2400" dirty="0"/>
          </a:p>
        </p:txBody>
      </p:sp>
      <p:pic>
        <p:nvPicPr>
          <p:cNvPr id="1088" name="Picture 64" descr="Картинки по запросу КОРОНА МУЛЬТЯШНАЯ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0508" y="5357792"/>
            <a:ext cx="963131" cy="96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10304380" y="6189423"/>
            <a:ext cx="15004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КОРОНА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29562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181429"/>
            <a:ext cx="1277259" cy="718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3301" y="839039"/>
            <a:ext cx="1335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ПАЛАТА</a:t>
            </a:r>
            <a:endParaRPr lang="ru-RU" sz="2400" dirty="0"/>
          </a:p>
        </p:txBody>
      </p:sp>
      <p:pic>
        <p:nvPicPr>
          <p:cNvPr id="2052" name="Picture 4" descr="Картинки по запросу АРЕНА МУЛЬТЯШНА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514" y="1282004"/>
            <a:ext cx="834571" cy="834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50448" y="2116575"/>
            <a:ext cx="1233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АРЕНА</a:t>
            </a:r>
            <a:endParaRPr lang="ru-RU" sz="2400" dirty="0"/>
          </a:p>
        </p:txBody>
      </p:sp>
      <p:pic>
        <p:nvPicPr>
          <p:cNvPr id="2054" name="Picture 6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26" y="2578240"/>
            <a:ext cx="754745" cy="958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44218" y="3394111"/>
            <a:ext cx="19499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ЗАНОЗА</a:t>
            </a:r>
            <a:endParaRPr lang="ru-RU" sz="2400" dirty="0"/>
          </a:p>
        </p:txBody>
      </p:sp>
      <p:pic>
        <p:nvPicPr>
          <p:cNvPr id="2056" name="Picture 8" descr="Картинки по запросу СИНИЦА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541" y="4121077"/>
            <a:ext cx="939777" cy="71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7867" y="4898294"/>
            <a:ext cx="1945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СИНИЦА</a:t>
            </a:r>
            <a:endParaRPr lang="ru-RU" sz="2400" dirty="0"/>
          </a:p>
        </p:txBody>
      </p:sp>
      <p:pic>
        <p:nvPicPr>
          <p:cNvPr id="2058" name="Picture 10" descr="Картинки по запросу ГАЗЕТА МУЛЬТЯШНАЯ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46" y="5411620"/>
            <a:ext cx="976539" cy="976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26380" y="6359820"/>
            <a:ext cx="1668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ГАЗЕТА</a:t>
            </a:r>
            <a:endParaRPr lang="ru-RU" sz="2400" dirty="0"/>
          </a:p>
        </p:txBody>
      </p:sp>
      <p:pic>
        <p:nvPicPr>
          <p:cNvPr id="2060" name="Picture 12" descr="Картинки по запросу КОРОВА МУЛЬТЯШНАЯ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843" y="25732"/>
            <a:ext cx="921324" cy="95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473263" y="810990"/>
            <a:ext cx="1664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КОРОВА</a:t>
            </a:r>
            <a:endParaRPr lang="ru-RU" sz="2400" dirty="0"/>
          </a:p>
        </p:txBody>
      </p:sp>
      <p:pic>
        <p:nvPicPr>
          <p:cNvPr id="2062" name="Picture 14" descr="Картинки по запросу ПИЖАМА МУЛЬТЯШНАЯ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595" y="45198"/>
            <a:ext cx="860425" cy="854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458363" y="810989"/>
            <a:ext cx="2317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ПИЖАМА</a:t>
            </a:r>
            <a:endParaRPr lang="ru-RU" sz="2400" dirty="0"/>
          </a:p>
        </p:txBody>
      </p:sp>
      <p:pic>
        <p:nvPicPr>
          <p:cNvPr id="2064" name="Picture 16" descr="Картинки по запросу БЕРЕЗА МУЛЬТЯШНАЯ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377" y="-7647"/>
            <a:ext cx="762204" cy="960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6669947" y="839039"/>
            <a:ext cx="11491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БЕРЕЗА</a:t>
            </a:r>
          </a:p>
          <a:p>
            <a:endParaRPr lang="ru-RU" sz="2400" dirty="0"/>
          </a:p>
        </p:txBody>
      </p:sp>
      <p:pic>
        <p:nvPicPr>
          <p:cNvPr id="2066" name="Picture 18" descr="Картинки по запросу ПАНАМА МУЛЬТЯШНАЯ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523" y="-7647"/>
            <a:ext cx="1142024" cy="114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8572040" y="839038"/>
            <a:ext cx="1471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ПАНАМА</a:t>
            </a:r>
            <a:endParaRPr lang="ru-RU" sz="2400" dirty="0"/>
          </a:p>
        </p:txBody>
      </p:sp>
      <p:pic>
        <p:nvPicPr>
          <p:cNvPr id="2068" name="Picture 20" descr="Картинки по запросу РАКЕТА МУЛЬТЯШНАЯ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1522" y="17836"/>
            <a:ext cx="960538" cy="96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0478457" y="839038"/>
            <a:ext cx="1617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РАКЕТА</a:t>
            </a:r>
            <a:endParaRPr lang="ru-RU" sz="2400" dirty="0"/>
          </a:p>
        </p:txBody>
      </p:sp>
      <p:pic>
        <p:nvPicPr>
          <p:cNvPr id="2070" name="Picture 22" descr="Похожее изображение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088" y="1254537"/>
            <a:ext cx="883289" cy="938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279213" y="2116575"/>
            <a:ext cx="142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ПОСУДА</a:t>
            </a:r>
            <a:endParaRPr lang="ru-RU" sz="2400" dirty="0"/>
          </a:p>
        </p:txBody>
      </p:sp>
      <p:pic>
        <p:nvPicPr>
          <p:cNvPr id="2072" name="Picture 24" descr="Картинки по запросу ГИТАРА  МУЛЬТЯШНАЯ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595" y="1192917"/>
            <a:ext cx="945522" cy="94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4707852" y="2043441"/>
            <a:ext cx="1818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ГИТАРА</a:t>
            </a:r>
            <a:endParaRPr lang="ru-RU" sz="2400" dirty="0"/>
          </a:p>
        </p:txBody>
      </p:sp>
      <p:pic>
        <p:nvPicPr>
          <p:cNvPr id="2074" name="Picture 26" descr="Картинки по запросу МАЛИНА  МУЛЬТЯШНАЯ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2110" y="1246622"/>
            <a:ext cx="1159938" cy="86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526525" y="2036377"/>
            <a:ext cx="2230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МАЛИНА</a:t>
            </a:r>
            <a:endParaRPr lang="ru-RU" sz="2400" dirty="0"/>
          </a:p>
        </p:txBody>
      </p:sp>
      <p:pic>
        <p:nvPicPr>
          <p:cNvPr id="2076" name="Picture 28" descr="Картинки по запросу ВОРОНА  МУЛЬТЯШНАЯ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0966" y="1217683"/>
            <a:ext cx="842025" cy="894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574369" y="2029313"/>
            <a:ext cx="2001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ВОРОНА</a:t>
            </a:r>
            <a:endParaRPr lang="ru-RU" sz="2400" dirty="0"/>
          </a:p>
        </p:txBody>
      </p:sp>
      <p:pic>
        <p:nvPicPr>
          <p:cNvPr id="2078" name="Picture 30" descr="Картинки по запросу ДОРОГА  МУЛЬТЯШНАЯ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6472" y="1355917"/>
            <a:ext cx="1350638" cy="73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10397136" y="2029312"/>
            <a:ext cx="18750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ДОРОГА</a:t>
            </a:r>
            <a:endParaRPr lang="ru-RU" sz="2400" dirty="0"/>
          </a:p>
        </p:txBody>
      </p:sp>
      <p:pic>
        <p:nvPicPr>
          <p:cNvPr id="2080" name="Picture 32" descr="Картинки по запросу КАРЕТА МУЛЬТЯШНАЯ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123" y="2543177"/>
            <a:ext cx="1476344" cy="1041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2356350" y="3392488"/>
            <a:ext cx="1898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КАРЕТА</a:t>
            </a:r>
            <a:endParaRPr lang="ru-RU" sz="2400" dirty="0"/>
          </a:p>
        </p:txBody>
      </p:sp>
      <p:pic>
        <p:nvPicPr>
          <p:cNvPr id="2082" name="Picture 34" descr="Картинки по запросу РЯБИНА МУЛЬТЯШНАЯ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828" y="2620573"/>
            <a:ext cx="1050192" cy="65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4566762" y="3354302"/>
            <a:ext cx="20245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РЯБИНА</a:t>
            </a:r>
            <a:endParaRPr lang="ru-RU" sz="2400" dirty="0"/>
          </a:p>
        </p:txBody>
      </p:sp>
      <p:pic>
        <p:nvPicPr>
          <p:cNvPr id="2084" name="Picture 36" descr="Картинки по запросу КАЛОША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381" y="2525776"/>
            <a:ext cx="1159700" cy="84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6685381" y="3354301"/>
            <a:ext cx="16394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КАЛОША</a:t>
            </a:r>
            <a:endParaRPr lang="ru-RU" sz="2400" dirty="0"/>
          </a:p>
        </p:txBody>
      </p:sp>
      <p:pic>
        <p:nvPicPr>
          <p:cNvPr id="2086" name="Picture 38" descr="Картинки по запросу МАШИНА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3613" y="2578240"/>
            <a:ext cx="1718686" cy="844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8572040" y="3366559"/>
            <a:ext cx="1674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МАШИНА</a:t>
            </a:r>
            <a:endParaRPr lang="ru-RU" sz="2400" dirty="0"/>
          </a:p>
        </p:txBody>
      </p:sp>
      <p:pic>
        <p:nvPicPr>
          <p:cNvPr id="2088" name="Picture 40" descr="Картинки по запросу кабина камаз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350" y="3833862"/>
            <a:ext cx="1011743" cy="1072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257345" y="4898294"/>
            <a:ext cx="134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КАБИНА</a:t>
            </a:r>
            <a:endParaRPr lang="ru-RU" sz="2400" dirty="0"/>
          </a:p>
        </p:txBody>
      </p:sp>
      <p:pic>
        <p:nvPicPr>
          <p:cNvPr id="2090" name="Picture 42" descr="Картинки по запросу АКУЛА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3919" y="3812179"/>
            <a:ext cx="1515745" cy="83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4557125" y="4858917"/>
            <a:ext cx="1715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АКУЛА</a:t>
            </a:r>
            <a:endParaRPr lang="ru-RU" sz="2400" dirty="0"/>
          </a:p>
        </p:txBody>
      </p:sp>
      <p:pic>
        <p:nvPicPr>
          <p:cNvPr id="2092" name="Picture 44" descr="Картинки по запросу МОНЕТА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113" y="3812179"/>
            <a:ext cx="923707" cy="951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6668824" y="4819540"/>
            <a:ext cx="1903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МОНЕТА</a:t>
            </a:r>
            <a:endParaRPr lang="ru-RU" sz="2400" dirty="0"/>
          </a:p>
        </p:txBody>
      </p:sp>
      <p:pic>
        <p:nvPicPr>
          <p:cNvPr id="2094" name="Picture 46" descr="Картинки по запросу СОРОКА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6022" y="2649001"/>
            <a:ext cx="1131088" cy="80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Box 26"/>
          <p:cNvSpPr txBox="1"/>
          <p:nvPr/>
        </p:nvSpPr>
        <p:spPr>
          <a:xfrm>
            <a:off x="10397136" y="3381477"/>
            <a:ext cx="1445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СОРОКА</a:t>
            </a:r>
            <a:endParaRPr lang="ru-RU" sz="2400" dirty="0"/>
          </a:p>
        </p:txBody>
      </p:sp>
      <p:pic>
        <p:nvPicPr>
          <p:cNvPr id="2096" name="Picture 48" descr="Картинки по запросу ТИШИНА МУЛЬТЯШНАЯ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6060" y="3843142"/>
            <a:ext cx="763274" cy="101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8585163" y="4799779"/>
            <a:ext cx="163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ТИШИНА</a:t>
            </a:r>
            <a:endParaRPr lang="ru-RU" sz="2400" dirty="0"/>
          </a:p>
        </p:txBody>
      </p:sp>
      <p:pic>
        <p:nvPicPr>
          <p:cNvPr id="2098" name="Picture 50" descr="Картинки по запросу КОНУРА МУЛЬТЯШНАЯ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788" y="3714606"/>
            <a:ext cx="1191774" cy="119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10449717" y="4799779"/>
            <a:ext cx="1321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КОНУРА</a:t>
            </a:r>
            <a:endParaRPr lang="ru-RU" sz="2400" dirty="0"/>
          </a:p>
        </p:txBody>
      </p:sp>
      <p:pic>
        <p:nvPicPr>
          <p:cNvPr id="2100" name="Picture 52" descr="Картинки по запросу ЧЕШУЯ МУЛЬТЯШНАЯ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65" y="5395679"/>
            <a:ext cx="1350312" cy="99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2541225" y="6359820"/>
            <a:ext cx="1997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ЧЕШУЯ</a:t>
            </a:r>
            <a:endParaRPr lang="ru-RU" sz="2400" dirty="0"/>
          </a:p>
        </p:txBody>
      </p:sp>
      <p:pic>
        <p:nvPicPr>
          <p:cNvPr id="2102" name="Picture 54" descr="Картинки по запросу СИРОТА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363" y="5328417"/>
            <a:ext cx="1428587" cy="883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507343" y="6363532"/>
            <a:ext cx="23176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СИРОТА</a:t>
            </a:r>
            <a:endParaRPr lang="ru-RU" sz="2400" dirty="0"/>
          </a:p>
        </p:txBody>
      </p:sp>
      <p:pic>
        <p:nvPicPr>
          <p:cNvPr id="2104" name="Picture 56" descr="Картинки по запросу кожура банана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796" y="5389639"/>
            <a:ext cx="1755975" cy="71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6799109" y="6335183"/>
            <a:ext cx="2040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КОЖУРА</a:t>
            </a:r>
            <a:endParaRPr lang="ru-RU" sz="2400" dirty="0"/>
          </a:p>
        </p:txBody>
      </p:sp>
      <p:pic>
        <p:nvPicPr>
          <p:cNvPr id="2106" name="Picture 58" descr="Картинки по запросу ШЕЛУХА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153" y="5435803"/>
            <a:ext cx="891138" cy="6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32"/>
          <p:cNvSpPr txBox="1"/>
          <p:nvPr/>
        </p:nvSpPr>
        <p:spPr>
          <a:xfrm>
            <a:off x="8729042" y="6359820"/>
            <a:ext cx="1517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ШЕЛУХА</a:t>
            </a:r>
            <a:endParaRPr lang="ru-RU" sz="2400" dirty="0"/>
          </a:p>
        </p:txBody>
      </p:sp>
      <p:pic>
        <p:nvPicPr>
          <p:cNvPr id="2108" name="Picture 60" descr="Картинки по запросу ОЗОРНОЙ РЕБЕНОК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8691" y="5353185"/>
            <a:ext cx="903968" cy="903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TextBox 33"/>
          <p:cNvSpPr txBox="1"/>
          <p:nvPr/>
        </p:nvSpPr>
        <p:spPr>
          <a:xfrm>
            <a:off x="10478457" y="6348894"/>
            <a:ext cx="1481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ЕГОЗА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6012748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61</Words>
  <Application>Microsoft Office PowerPoint</Application>
  <PresentationFormat>Широкоэкранный</PresentationFormat>
  <Paragraphs>61</Paragraphs>
  <Slides>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s-part-a@outlook.com</dc:creator>
  <cp:lastModifiedBy>s-part-a@outlook.com</cp:lastModifiedBy>
  <cp:revision>24</cp:revision>
  <dcterms:created xsi:type="dcterms:W3CDTF">2019-10-15T05:28:39Z</dcterms:created>
  <dcterms:modified xsi:type="dcterms:W3CDTF">2019-10-15T12:59:33Z</dcterms:modified>
</cp:coreProperties>
</file>