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6" d="100"/>
          <a:sy n="66" d="100"/>
        </p:scale>
        <p:origin x="79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A2472-4D09-4389-B2DC-B6B472765961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9D24-70CE-4537-9BBF-1B4948EC83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5270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A2472-4D09-4389-B2DC-B6B472765961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9D24-70CE-4537-9BBF-1B4948EC83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093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A2472-4D09-4389-B2DC-B6B472765961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9D24-70CE-4537-9BBF-1B4948EC83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052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A2472-4D09-4389-B2DC-B6B472765961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9D24-70CE-4537-9BBF-1B4948EC83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0635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A2472-4D09-4389-B2DC-B6B472765961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9D24-70CE-4537-9BBF-1B4948EC83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17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A2472-4D09-4389-B2DC-B6B472765961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9D24-70CE-4537-9BBF-1B4948EC83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013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A2472-4D09-4389-B2DC-B6B472765961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9D24-70CE-4537-9BBF-1B4948EC83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73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A2472-4D09-4389-B2DC-B6B472765961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9D24-70CE-4537-9BBF-1B4948EC83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544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A2472-4D09-4389-B2DC-B6B472765961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9D24-70CE-4537-9BBF-1B4948EC83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6501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A2472-4D09-4389-B2DC-B6B472765961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9D24-70CE-4537-9BBF-1B4948EC83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1839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A2472-4D09-4389-B2DC-B6B472765961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9D24-70CE-4537-9BBF-1B4948EC83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628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A2472-4D09-4389-B2DC-B6B472765961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49D24-70CE-4537-9BBF-1B4948EC83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742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26" Type="http://schemas.openxmlformats.org/officeDocument/2006/relationships/image" Target="../media/image25.jpeg"/><Relationship Id="rId3" Type="http://schemas.openxmlformats.org/officeDocument/2006/relationships/image" Target="../media/image2.jpeg"/><Relationship Id="rId21" Type="http://schemas.openxmlformats.org/officeDocument/2006/relationships/image" Target="../media/image20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5" Type="http://schemas.openxmlformats.org/officeDocument/2006/relationships/image" Target="../media/image24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24" Type="http://schemas.openxmlformats.org/officeDocument/2006/relationships/image" Target="../media/image23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23" Type="http://schemas.openxmlformats.org/officeDocument/2006/relationships/image" Target="../media/image22.jpeg"/><Relationship Id="rId28" Type="http://schemas.openxmlformats.org/officeDocument/2006/relationships/image" Target="../media/image27.jpeg"/><Relationship Id="rId10" Type="http://schemas.openxmlformats.org/officeDocument/2006/relationships/image" Target="../media/image9.jpeg"/><Relationship Id="rId19" Type="http://schemas.openxmlformats.org/officeDocument/2006/relationships/image" Target="../media/image18.jpeg"/><Relationship Id="rId31" Type="http://schemas.openxmlformats.org/officeDocument/2006/relationships/image" Target="../media/image30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Relationship Id="rId22" Type="http://schemas.openxmlformats.org/officeDocument/2006/relationships/image" Target="../media/image21.jpeg"/><Relationship Id="rId27" Type="http://schemas.openxmlformats.org/officeDocument/2006/relationships/image" Target="../media/image26.png"/><Relationship Id="rId30" Type="http://schemas.openxmlformats.org/officeDocument/2006/relationships/image" Target="../media/image29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2.png"/><Relationship Id="rId18" Type="http://schemas.openxmlformats.org/officeDocument/2006/relationships/image" Target="../media/image4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12" Type="http://schemas.openxmlformats.org/officeDocument/2006/relationships/image" Target="../media/image41.jpeg"/><Relationship Id="rId17" Type="http://schemas.openxmlformats.org/officeDocument/2006/relationships/image" Target="../media/image46.jpeg"/><Relationship Id="rId2" Type="http://schemas.openxmlformats.org/officeDocument/2006/relationships/image" Target="../media/image31.png"/><Relationship Id="rId16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5" Type="http://schemas.openxmlformats.org/officeDocument/2006/relationships/image" Target="../media/image44.jpeg"/><Relationship Id="rId10" Type="http://schemas.openxmlformats.org/officeDocument/2006/relationships/image" Target="../media/image39.jpeg"/><Relationship Id="rId19" Type="http://schemas.openxmlformats.org/officeDocument/2006/relationships/image" Target="../media/image48.jpeg"/><Relationship Id="rId4" Type="http://schemas.openxmlformats.org/officeDocument/2006/relationships/image" Target="../media/image33.png"/><Relationship Id="rId9" Type="http://schemas.openxmlformats.org/officeDocument/2006/relationships/image" Target="../media/image38.jpeg"/><Relationship Id="rId1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МА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3286"/>
            <a:ext cx="894670" cy="89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4334" y="1057956"/>
            <a:ext cx="798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МАК</a:t>
            </a:r>
            <a:endParaRPr lang="ru-RU" sz="2400" dirty="0"/>
          </a:p>
        </p:txBody>
      </p:sp>
      <p:pic>
        <p:nvPicPr>
          <p:cNvPr id="1028" name="Picture 4" descr="Картинки по запросу БАЛ РИСУНОК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3" y="2877740"/>
            <a:ext cx="1095560" cy="76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4334" y="3604948"/>
            <a:ext cx="798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БАЛ</a:t>
            </a:r>
            <a:endParaRPr lang="ru-RU" sz="2400" dirty="0"/>
          </a:p>
        </p:txBody>
      </p:sp>
      <p:pic>
        <p:nvPicPr>
          <p:cNvPr id="1030" name="Picture 6" descr="Картинки по запросу ЛАК МУЛЬТЯШНЫЙ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95" y="4199868"/>
            <a:ext cx="912620" cy="969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5575" y="5042956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ЛАК</a:t>
            </a:r>
            <a:endParaRPr lang="ru-RU" sz="2400" dirty="0"/>
          </a:p>
        </p:txBody>
      </p:sp>
      <p:pic>
        <p:nvPicPr>
          <p:cNvPr id="1036" name="Picture 12" descr="Похоже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4" y="1573842"/>
            <a:ext cx="1120311" cy="84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54271" y="2349447"/>
            <a:ext cx="1817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ГАЗ</a:t>
            </a:r>
            <a:endParaRPr lang="ru-RU" sz="2400" dirty="0"/>
          </a:p>
        </p:txBody>
      </p:sp>
      <p:pic>
        <p:nvPicPr>
          <p:cNvPr id="1038" name="Picture 14" descr="Картинки по запросу ДУБ МУЛЬТЯШНЫЙ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97" y="5558658"/>
            <a:ext cx="751477" cy="86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62627" y="6352692"/>
            <a:ext cx="9689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ДУБ</a:t>
            </a:r>
            <a:endParaRPr lang="ru-RU" sz="2400" dirty="0"/>
          </a:p>
        </p:txBody>
      </p:sp>
      <p:pic>
        <p:nvPicPr>
          <p:cNvPr id="1040" name="Picture 16" descr="Картинки по запросу снежный ком МУЛЬТЯШНЫЙ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695" y="163285"/>
            <a:ext cx="1101979" cy="894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258696" y="1057955"/>
            <a:ext cx="143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КОМ</a:t>
            </a:r>
            <a:endParaRPr lang="ru-RU" sz="2400" dirty="0"/>
          </a:p>
        </p:txBody>
      </p:sp>
      <p:pic>
        <p:nvPicPr>
          <p:cNvPr id="1042" name="Picture 18" descr="Картинки по запросу ОСЕЛ МУЛЬТЯШНЫЙ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216" y="6393"/>
            <a:ext cx="1208451" cy="1208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343400" y="1057954"/>
            <a:ext cx="1752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МУЛ</a:t>
            </a:r>
          </a:p>
          <a:p>
            <a:endParaRPr lang="ru-RU" sz="2400" dirty="0"/>
          </a:p>
        </p:txBody>
      </p:sp>
      <p:pic>
        <p:nvPicPr>
          <p:cNvPr id="1044" name="Picture 20" descr="Картинки по запросу СОК МУЛЬТЯШНЫЙ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184" y="50464"/>
            <a:ext cx="1007490" cy="1007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443645" y="1011787"/>
            <a:ext cx="1429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СОК</a:t>
            </a:r>
            <a:endParaRPr lang="ru-RU" sz="2400" dirty="0"/>
          </a:p>
        </p:txBody>
      </p:sp>
      <p:pic>
        <p:nvPicPr>
          <p:cNvPr id="1046" name="Picture 22" descr="Картинки по запросу ЛУК МУЛЬТЯШНЫЙ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447" y="6393"/>
            <a:ext cx="637387" cy="1098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8574621" y="1005174"/>
            <a:ext cx="8621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ЛУК</a:t>
            </a:r>
            <a:endParaRPr lang="ru-RU" sz="2400" dirty="0"/>
          </a:p>
        </p:txBody>
      </p:sp>
      <p:pic>
        <p:nvPicPr>
          <p:cNvPr id="1048" name="Picture 24" descr="Похожее изображение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6393" y="163285"/>
            <a:ext cx="1323794" cy="746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0654454" y="984011"/>
            <a:ext cx="1005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ЗАЛ</a:t>
            </a:r>
            <a:endParaRPr lang="ru-RU" sz="2400" dirty="0"/>
          </a:p>
        </p:txBody>
      </p:sp>
      <p:pic>
        <p:nvPicPr>
          <p:cNvPr id="1050" name="Picture 26" descr="Картинки по запросу ГОЛ МУЛЬТЯШНЫЙ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29" y="1480630"/>
            <a:ext cx="1437268" cy="868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308888" y="2349447"/>
            <a:ext cx="1332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ГОЛ</a:t>
            </a:r>
            <a:endParaRPr lang="ru-RU" sz="2400" dirty="0"/>
          </a:p>
        </p:txBody>
      </p:sp>
      <p:pic>
        <p:nvPicPr>
          <p:cNvPr id="1052" name="Picture 28" descr="Картинки по запросу МАГ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973" y="1445676"/>
            <a:ext cx="908199" cy="951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4331186" y="2266405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МАГ</a:t>
            </a:r>
            <a:endParaRPr lang="ru-RU" sz="2400" dirty="0"/>
          </a:p>
        </p:txBody>
      </p:sp>
      <p:pic>
        <p:nvPicPr>
          <p:cNvPr id="1054" name="Picture 30" descr="Картинки по запросу ЗУБ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290" y="1473452"/>
            <a:ext cx="1293277" cy="86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6374914" y="2254610"/>
            <a:ext cx="15670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ЗУБ</a:t>
            </a:r>
            <a:endParaRPr lang="ru-RU" sz="2400" dirty="0"/>
          </a:p>
        </p:txBody>
      </p:sp>
      <p:pic>
        <p:nvPicPr>
          <p:cNvPr id="1056" name="Picture 32" descr="Картинки по запросу МЕЛ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2191" y="1519620"/>
            <a:ext cx="1014589" cy="684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8524604" y="2253743"/>
            <a:ext cx="1590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МЕЛ</a:t>
            </a:r>
            <a:endParaRPr lang="ru-RU" sz="2400" dirty="0"/>
          </a:p>
        </p:txBody>
      </p:sp>
      <p:pic>
        <p:nvPicPr>
          <p:cNvPr id="1058" name="Picture 34" descr="Картинки по запросу ДУШ МУЛЬТЯШНЫЙ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7198" y="1337186"/>
            <a:ext cx="847045" cy="867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10604482" y="2241900"/>
            <a:ext cx="1399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ДУШ</a:t>
            </a:r>
            <a:endParaRPr lang="ru-RU" sz="2400" dirty="0"/>
          </a:p>
        </p:txBody>
      </p:sp>
      <p:pic>
        <p:nvPicPr>
          <p:cNvPr id="1060" name="Picture 36" descr="Картинки по запросу ПАР ИЗ ЧАЙНИКА МУЛЬТЯШНЫЙ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964928" y="2753020"/>
            <a:ext cx="965748" cy="926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2239492" y="3604947"/>
            <a:ext cx="138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ПАР</a:t>
            </a:r>
            <a:endParaRPr lang="ru-RU" sz="2400" dirty="0"/>
          </a:p>
        </p:txBody>
      </p:sp>
      <p:pic>
        <p:nvPicPr>
          <p:cNvPr id="1062" name="Picture 38" descr="Картинки по запросу ФЕН МУЛЬТЯШНЫЙ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189" y="2621238"/>
            <a:ext cx="1019766" cy="10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4167548" y="3572695"/>
            <a:ext cx="1847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ФЕН</a:t>
            </a:r>
            <a:endParaRPr lang="ru-RU" sz="2400" dirty="0"/>
          </a:p>
        </p:txBody>
      </p:sp>
      <p:pic>
        <p:nvPicPr>
          <p:cNvPr id="1064" name="Picture 40" descr="Картинки по запросу РАК МУЛЬТЯШНЫЙ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676" y="2604803"/>
            <a:ext cx="1036412" cy="103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6240676" y="3552855"/>
            <a:ext cx="1942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РАК</a:t>
            </a:r>
            <a:endParaRPr lang="ru-RU" sz="2400" dirty="0"/>
          </a:p>
        </p:txBody>
      </p:sp>
      <p:pic>
        <p:nvPicPr>
          <p:cNvPr id="1066" name="Picture 42" descr="Картинки по запросу ЧАЙ МУЛЬТЯШНЫЙ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569" y="2604868"/>
            <a:ext cx="1055888" cy="105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8601338" y="3502312"/>
            <a:ext cx="1316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ЧАЙ</a:t>
            </a:r>
            <a:endParaRPr lang="ru-RU" sz="2400" dirty="0"/>
          </a:p>
        </p:txBody>
      </p:sp>
      <p:pic>
        <p:nvPicPr>
          <p:cNvPr id="1068" name="Picture 44" descr="Картинки по запросу сад мультяшный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7198" y="2877740"/>
            <a:ext cx="1111900" cy="685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10670504" y="3499789"/>
            <a:ext cx="1267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САД</a:t>
            </a:r>
            <a:endParaRPr lang="ru-RU" sz="2400" dirty="0"/>
          </a:p>
        </p:txBody>
      </p:sp>
      <p:pic>
        <p:nvPicPr>
          <p:cNvPr id="1070" name="Picture 46" descr="Похожее изображение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977" y="4083503"/>
            <a:ext cx="691699" cy="1020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2176330" y="5042955"/>
            <a:ext cx="15500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НОС</a:t>
            </a:r>
            <a:endParaRPr lang="ru-RU" sz="2400" dirty="0"/>
          </a:p>
        </p:txBody>
      </p:sp>
      <p:pic>
        <p:nvPicPr>
          <p:cNvPr id="1072" name="Picture 48" descr="Картинки по запросу ЙОД мультяшный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854" y="3996834"/>
            <a:ext cx="691699" cy="1020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4116012" y="4993293"/>
            <a:ext cx="11741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ЙОД</a:t>
            </a:r>
            <a:endParaRPr lang="ru-RU" sz="2400" dirty="0"/>
          </a:p>
        </p:txBody>
      </p:sp>
      <p:pic>
        <p:nvPicPr>
          <p:cNvPr id="1074" name="Picture 50" descr="Картинки по запросу БАК мультяшный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290" y="3996834"/>
            <a:ext cx="946296" cy="1005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6274834" y="5023773"/>
            <a:ext cx="1669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БАК</a:t>
            </a:r>
            <a:endParaRPr lang="ru-RU" sz="2400" dirty="0"/>
          </a:p>
        </p:txBody>
      </p:sp>
      <p:pic>
        <p:nvPicPr>
          <p:cNvPr id="1076" name="Picture 52" descr="Картинки по запросу КУБ мультяшный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615" y="3953710"/>
            <a:ext cx="1056145" cy="1056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8650278" y="4992331"/>
            <a:ext cx="1692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КУБ</a:t>
            </a:r>
            <a:endParaRPr lang="ru-RU" sz="2400" dirty="0"/>
          </a:p>
        </p:txBody>
      </p:sp>
      <p:pic>
        <p:nvPicPr>
          <p:cNvPr id="1078" name="Picture 54" descr="Картинки по запросу ЛЕС мультяшный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8770" y="3941118"/>
            <a:ext cx="1168756" cy="876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10620945" y="4992330"/>
            <a:ext cx="1317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ЛЕС</a:t>
            </a:r>
            <a:endParaRPr lang="ru-RU" sz="2400" dirty="0"/>
          </a:p>
        </p:txBody>
      </p:sp>
      <p:pic>
        <p:nvPicPr>
          <p:cNvPr id="1080" name="Picture 56" descr="Похожее изображение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015" y="5430628"/>
            <a:ext cx="962289" cy="96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2167894" y="6318925"/>
            <a:ext cx="1939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ХОР</a:t>
            </a:r>
            <a:endParaRPr lang="ru-RU" sz="2400" dirty="0"/>
          </a:p>
        </p:txBody>
      </p:sp>
      <p:pic>
        <p:nvPicPr>
          <p:cNvPr id="1082" name="Picture 58" descr="Картинки по запросу ДОМ мультяшный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164" y="5379584"/>
            <a:ext cx="847045" cy="906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4028164" y="6286261"/>
            <a:ext cx="15984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ДОМ</a:t>
            </a:r>
            <a:endParaRPr lang="ru-RU" sz="2400" dirty="0"/>
          </a:p>
        </p:txBody>
      </p:sp>
      <p:pic>
        <p:nvPicPr>
          <p:cNvPr id="1084" name="Picture 60" descr="Картинки по запросу ШАР мультяшный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184" y="5396150"/>
            <a:ext cx="678237" cy="89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6233044" y="6286260"/>
            <a:ext cx="15984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ШАР</a:t>
            </a:r>
            <a:endParaRPr lang="ru-RU" sz="2400" dirty="0"/>
          </a:p>
        </p:txBody>
      </p:sp>
      <p:pic>
        <p:nvPicPr>
          <p:cNvPr id="1086" name="Picture 62" descr="Картинки по запросу ЛУГ мультяшный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4604" y="5396150"/>
            <a:ext cx="823265" cy="874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8574621" y="6270869"/>
            <a:ext cx="1309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ЛУГ</a:t>
            </a:r>
            <a:endParaRPr lang="ru-RU" sz="2400" dirty="0"/>
          </a:p>
        </p:txBody>
      </p:sp>
      <p:pic>
        <p:nvPicPr>
          <p:cNvPr id="1088" name="Picture 64" descr="Картинки по запросу СУП мультяшный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8824" y="5385195"/>
            <a:ext cx="1027915" cy="83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10620945" y="6169801"/>
            <a:ext cx="1735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СУП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50084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и по запросу МУСС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35" y="312102"/>
            <a:ext cx="1233282" cy="9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43255" y="1310640"/>
            <a:ext cx="1368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МУСС</a:t>
            </a:r>
            <a:endParaRPr lang="ru-RU" sz="2400" dirty="0"/>
          </a:p>
        </p:txBody>
      </p:sp>
      <p:pic>
        <p:nvPicPr>
          <p:cNvPr id="2052" name="Picture 4" descr="Картинки по запросу ЦЕПЬ МУЛЬТЯШНА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978" y="258761"/>
            <a:ext cx="1105218" cy="1105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91257" y="1294364"/>
            <a:ext cx="1874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ЦЕПЬ</a:t>
            </a:r>
            <a:endParaRPr lang="ru-RU" sz="2400" dirty="0"/>
          </a:p>
        </p:txBody>
      </p:sp>
      <p:pic>
        <p:nvPicPr>
          <p:cNvPr id="2054" name="Picture 6" descr="Картинки по запросу МЫШЬ МУЛЬТЯШНА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467" y="90768"/>
            <a:ext cx="1063447" cy="1203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475935" y="1294363"/>
            <a:ext cx="1690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МЫШЬ</a:t>
            </a:r>
            <a:endParaRPr lang="ru-RU" sz="2400" dirty="0"/>
          </a:p>
        </p:txBody>
      </p:sp>
      <p:pic>
        <p:nvPicPr>
          <p:cNvPr id="2056" name="Picture 8" descr="Картинки по запросу НОЧЬ МУЛЬТЯШНА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947" y="390588"/>
            <a:ext cx="1023571" cy="818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Картинки по запросу ЦЕЛЬ МУЛЬТЯШНАЯ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780" y="302072"/>
            <a:ext cx="894761" cy="950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Похожее изображение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907" y="312101"/>
            <a:ext cx="897344" cy="89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429907" y="1282979"/>
            <a:ext cx="1364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СЕТЬ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8654188" y="1282980"/>
            <a:ext cx="1399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ЦЕЛЬ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6681063" y="1310640"/>
            <a:ext cx="1458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НОЧЬ</a:t>
            </a:r>
            <a:endParaRPr lang="ru-RU" sz="2400" dirty="0"/>
          </a:p>
        </p:txBody>
      </p:sp>
      <p:pic>
        <p:nvPicPr>
          <p:cNvPr id="2064" name="Picture 16" descr="Картинки по запросу ПЕЧЬ МУЛЬТЯШНАЯ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35" y="2153986"/>
            <a:ext cx="1324186" cy="1233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43255" y="3307716"/>
            <a:ext cx="1577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ПЕЧЬ</a:t>
            </a:r>
            <a:endParaRPr lang="ru-RU" sz="2400" dirty="0"/>
          </a:p>
        </p:txBody>
      </p:sp>
      <p:pic>
        <p:nvPicPr>
          <p:cNvPr id="2066" name="Picture 18" descr="Картинки по запросу КОТ МУЛЬТЯШНАЯ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406" y="2153986"/>
            <a:ext cx="1049111" cy="106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907371" y="3307715"/>
            <a:ext cx="1403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КОТ</a:t>
            </a:r>
            <a:endParaRPr lang="ru-RU" sz="2400" dirty="0"/>
          </a:p>
        </p:txBody>
      </p:sp>
      <p:pic>
        <p:nvPicPr>
          <p:cNvPr id="2068" name="Picture 20" descr="Картинки по запросу ГУСЬ МУЛЬТЯШНАЯ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01" y="2108102"/>
            <a:ext cx="1279597" cy="1279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4973190" y="3278107"/>
            <a:ext cx="1577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ГУСЬ</a:t>
            </a:r>
            <a:endParaRPr lang="ru-RU" sz="2400" dirty="0"/>
          </a:p>
        </p:txBody>
      </p:sp>
      <p:pic>
        <p:nvPicPr>
          <p:cNvPr id="2070" name="Picture 22" descr="Картинки по запросу КИТ МУЛЬТЯШНАЯ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966" y="1938591"/>
            <a:ext cx="1477903" cy="1290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113193" y="3230809"/>
            <a:ext cx="1592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КИТ</a:t>
            </a:r>
            <a:endParaRPr lang="ru-RU" sz="2400" dirty="0"/>
          </a:p>
        </p:txBody>
      </p:sp>
      <p:pic>
        <p:nvPicPr>
          <p:cNvPr id="2072" name="Picture 24" descr="Картинки по запросу ЖУК МУЛЬТЯШНАЯ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780" y="2072017"/>
            <a:ext cx="1635850" cy="1019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8791198" y="3198167"/>
            <a:ext cx="1204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ЖУК</a:t>
            </a:r>
            <a:endParaRPr lang="ru-RU" sz="2400" dirty="0"/>
          </a:p>
        </p:txBody>
      </p:sp>
      <p:pic>
        <p:nvPicPr>
          <p:cNvPr id="2076" name="Picture 28" descr="Картинки по запросу МЯЧ МУЛЬТЯШНАЯ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907" y="2127277"/>
            <a:ext cx="964266" cy="96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0523101" y="3198167"/>
            <a:ext cx="1364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МЯЧ</a:t>
            </a:r>
            <a:endParaRPr lang="ru-RU" sz="2400" dirty="0"/>
          </a:p>
        </p:txBody>
      </p:sp>
      <p:pic>
        <p:nvPicPr>
          <p:cNvPr id="2078" name="Picture 30" descr="Картинки по запросу СОМ МУЛЬТЯШНАЯ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73" y="4205782"/>
            <a:ext cx="1322142" cy="122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17707" y="5427214"/>
            <a:ext cx="1368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СОМ</a:t>
            </a:r>
            <a:endParaRPr lang="ru-RU" sz="2400" dirty="0"/>
          </a:p>
        </p:txBody>
      </p:sp>
      <p:pic>
        <p:nvPicPr>
          <p:cNvPr id="2080" name="Picture 32" descr="Картинки по запросу ЩИТ МУЛЬТЯШНАЯ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406" y="4248047"/>
            <a:ext cx="1005286" cy="1179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2791257" y="5444216"/>
            <a:ext cx="1874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ЩИТ</a:t>
            </a:r>
            <a:endParaRPr lang="ru-RU" sz="2400" dirty="0"/>
          </a:p>
        </p:txBody>
      </p:sp>
      <p:pic>
        <p:nvPicPr>
          <p:cNvPr id="2082" name="Picture 34" descr="Картинки по запросу НОЖ МУЛЬТЯШНАЯ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491" y="4275662"/>
            <a:ext cx="1099815" cy="1168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4761522" y="5444216"/>
            <a:ext cx="161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НОЖ</a:t>
            </a:r>
            <a:endParaRPr lang="ru-RU" sz="2400" dirty="0"/>
          </a:p>
        </p:txBody>
      </p:sp>
      <p:pic>
        <p:nvPicPr>
          <p:cNvPr id="2086" name="Picture 38" descr="Картинки по запросу МЕЧ  МУЛЬТЯШНАЯ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0166" y="4086798"/>
            <a:ext cx="1251819" cy="125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8571547" y="5386899"/>
            <a:ext cx="1806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МЕЧ</a:t>
            </a:r>
            <a:endParaRPr lang="ru-RU" sz="2400" dirty="0"/>
          </a:p>
        </p:txBody>
      </p:sp>
      <p:pic>
        <p:nvPicPr>
          <p:cNvPr id="2088" name="Picture 40" descr="Картинки по запросу БЫК  МУЛЬТЯШНАЯ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4593" y="4001779"/>
            <a:ext cx="1571707" cy="1571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10497180" y="5386899"/>
            <a:ext cx="1868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БЫК</a:t>
            </a:r>
            <a:endParaRPr lang="ru-RU" sz="2400" dirty="0"/>
          </a:p>
        </p:txBody>
      </p:sp>
      <p:pic>
        <p:nvPicPr>
          <p:cNvPr id="2090" name="Picture 42" descr="Картинки по запросу СУК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455" y="4344838"/>
            <a:ext cx="1336078" cy="91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6936894" y="5386898"/>
            <a:ext cx="1347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СУК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598728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2584</TotalTime>
  <Words>48</Words>
  <Application>Microsoft Office PowerPoint</Application>
  <PresentationFormat>Широкоэкранный</PresentationFormat>
  <Paragraphs>48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s-part-a@outlook.com</dc:creator>
  <cp:lastModifiedBy>s-part-a@outlook.com</cp:lastModifiedBy>
  <cp:revision>17</cp:revision>
  <dcterms:created xsi:type="dcterms:W3CDTF">2019-10-15T13:02:54Z</dcterms:created>
  <dcterms:modified xsi:type="dcterms:W3CDTF">2019-10-17T08:07:16Z</dcterms:modified>
</cp:coreProperties>
</file>